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90" d="100"/>
          <a:sy n="90" d="100"/>
        </p:scale>
        <p:origin x="792" y="53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250415" cy="172819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ts val="3600"/>
              </a:lnSpc>
            </a:pP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Ponesite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prirodu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kući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svojim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uspomenama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ili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slikama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a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u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svom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s-ES" sz="36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prtljagu</a:t>
            </a:r>
            <a:r>
              <a:rPr lang="es-ES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55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ČUVAJTE ZDRAV</a:t>
            </a:r>
            <a:r>
              <a:rPr lang="hr-BA" sz="77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LJE PRIRODE</a:t>
            </a:r>
            <a:r>
              <a:rPr lang="en-GB" sz="77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donosite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biljke</a:t>
            </a: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 </a:t>
            </a:r>
            <a:r>
              <a:rPr lang="en-GB" sz="5300" dirty="0" err="1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kući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68695E13-BB32-4D97-9761-931BD37AF875}"/>
</file>

<file path=customXml/itemProps3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28</Words>
  <Application>Microsoft Office PowerPoint</Application>
  <PresentationFormat>Prilagođeno</PresentationFormat>
  <Paragraphs>3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45</cp:revision>
  <dcterms:created xsi:type="dcterms:W3CDTF">2023-07-25T13:09:41Z</dcterms:created>
  <dcterms:modified xsi:type="dcterms:W3CDTF">2025-05-05T12:30:25Z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